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7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64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15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654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429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807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288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82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233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40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15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25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17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2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22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91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5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9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B3C269A-CB84-4DD4-AC93-5DF13CF06930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9127ED-2920-4ADD-BFBC-187224FFC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625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373C-4851-4842-9B96-555B4984C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46532-BB2D-421F-87AE-7EE8319D7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GUNN DIODE &amp;GUNN OSCILLATION MODE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422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D8F6-0D46-4554-8DE9-5ACA27CC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4315B-A96E-45D4-B661-E1FE3C6A5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365125"/>
            <a:ext cx="1032898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5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A742-1019-48A6-8ACF-1953DBF4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D4044-B24E-4BBE-9739-8AC5E7AA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8" y="765110"/>
            <a:ext cx="10394303" cy="54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61F0-134E-41BF-8ADF-1271153F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3C5AA-E7F6-4AD5-A053-82C6322B5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159" y="485192"/>
            <a:ext cx="10021077" cy="56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CC1-D281-4E3B-8C48-0DBCF640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2BEB2A-729F-482C-8386-85196430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98" y="466530"/>
            <a:ext cx="10515600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3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ADD7-A18D-46B8-BEF6-EFF0984C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6A2468-5E73-4916-A9C9-B1C95809B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1065"/>
            <a:ext cx="9938656" cy="59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B433-D315-4AD2-BE34-836034EB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198D8C-D8FE-48FC-B084-FC15D99AA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817438"/>
            <a:ext cx="9780037" cy="55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7D45-8510-460C-8415-C756C3E3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B8137D-FCE5-4BD1-84CB-C245DEFBE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88" y="365124"/>
            <a:ext cx="10626012" cy="62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8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828A-A204-4CB8-8C73-8CD3651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DB30D-F170-44E1-AD1D-433FDD958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327" y="61387"/>
            <a:ext cx="9255967" cy="64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A01C-DF28-4780-865C-BCCEDDDC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11172-A823-486F-9D82-C610BE6A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474" y="200853"/>
            <a:ext cx="10580914" cy="59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3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6A3B-2BBB-4F5A-A382-EACB0CD7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2C1591-ABA0-4576-983C-9A3AB1574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93" y="597159"/>
            <a:ext cx="11040307" cy="58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0D6D-8B8E-48C5-83C1-BB3682B8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7B86A-F74E-4577-AA2B-D311F1382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95943"/>
            <a:ext cx="9966648" cy="6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2EC5-EC45-4E9C-B799-D2004009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EA46E-8860-4AA2-B21E-B38E58FD8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70" y="615820"/>
            <a:ext cx="9974424" cy="5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0F7F-5A3E-4883-BA84-0E0D8519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69EF6C-DC75-48E4-9A2F-AF6D4EBCA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67" y="259391"/>
            <a:ext cx="9535886" cy="64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446F-371D-4CE1-9651-D5B3F2E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RWH THEORY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8096D3-0BC3-4692-86D3-D218C59EC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24" y="1345455"/>
            <a:ext cx="4429125" cy="2233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FA1CD-A2C4-4267-9D64-D171554A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629150" cy="2461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59296-2102-4BA9-B954-BA5522D39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7" y="4019550"/>
            <a:ext cx="49339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D93F-565A-4208-AE75-FE65A6E8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RWH THEORY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C9738-FC4E-4011-AB4F-37FA6BBA9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10" y="1438275"/>
            <a:ext cx="10832841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85744-358C-4068-9BEA-1DB1C013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3937032"/>
            <a:ext cx="11157857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1F18-CDEF-4204-9C75-E924EA27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B1267-EC20-4146-A012-A2785D8F1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74" y="120690"/>
            <a:ext cx="10943626" cy="66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BB2B-F57B-433E-AB19-FB0AC84C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CEAB2C-1865-4966-80BA-82F80D5C8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33" y="149290"/>
            <a:ext cx="11875028" cy="63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8EA8-2DB1-456F-88F0-3730F17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5A8D0-3EC2-4FD5-A667-1A91700EC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98" y="475861"/>
            <a:ext cx="9545216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6F94-94D7-45A7-8BB9-3D811731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82916-BE28-49B8-A1AF-49531D7C6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126" y="494522"/>
            <a:ext cx="9806473" cy="59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4332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176</TotalTime>
  <Words>28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Depth</vt:lpstr>
      <vt:lpstr>.</vt:lpstr>
      <vt:lpstr>.</vt:lpstr>
      <vt:lpstr>.</vt:lpstr>
      <vt:lpstr>RWH THEORY</vt:lpstr>
      <vt:lpstr>RWH THEORY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girihanshi1@gmail.com</dc:creator>
  <cp:lastModifiedBy>girihanshi1@gmail.com</cp:lastModifiedBy>
  <cp:revision>13</cp:revision>
  <dcterms:created xsi:type="dcterms:W3CDTF">2020-08-17T07:11:38Z</dcterms:created>
  <dcterms:modified xsi:type="dcterms:W3CDTF">2020-08-17T10:07:42Z</dcterms:modified>
</cp:coreProperties>
</file>